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78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47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16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0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7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65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63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9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93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07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6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68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C1E30-0192-410E-B719-48640CB57871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105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8 03_57_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72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4_02_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44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4_08_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348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9_49_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11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9_52_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69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10_00_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492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10_06_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85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10_14_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702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ОТКРЫТИЕ</dc:creator>
  <cp:lastModifiedBy>ОТКРЫТИЕ</cp:lastModifiedBy>
  <cp:revision>1</cp:revision>
  <dcterms:created xsi:type="dcterms:W3CDTF">2026-10-08T04:07:56Z</dcterms:created>
  <dcterms:modified xsi:type="dcterms:W3CDTF">2026-10-08T04:10:47Z</dcterms:modified>
</cp:coreProperties>
</file>